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4" r:id="rId2"/>
    <p:sldId id="256" r:id="rId3"/>
    <p:sldId id="257" r:id="rId4"/>
    <p:sldId id="258" r:id="rId5"/>
    <p:sldId id="262" r:id="rId6"/>
    <p:sldId id="263" r:id="rId7"/>
    <p:sldId id="259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835A2-11E7-6B46-B484-39A4F193292E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805B0-8CBB-394D-89FA-B1B9FC076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49EB-C481-4FEC-88FC-D8ACCA58CDE4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D1B70-F461-4D8D-BF66-6851D373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9976" y="857182"/>
            <a:ext cx="10297819" cy="55399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Yarmouth, Maine</a:t>
            </a:r>
            <a:endParaRPr lang="en-US" sz="66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Clam Festival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Royal River Baptist Church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Missionaries Brooks &amp; Trisha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Suttle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July 17 – 25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3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9948"/>
          <a:stretch/>
        </p:blipFill>
        <p:spPr>
          <a:xfrm rot="5400000">
            <a:off x="2680930" y="294678"/>
            <a:ext cx="6858002" cy="62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r="12821"/>
          <a:stretch/>
        </p:blipFill>
        <p:spPr>
          <a:xfrm rot="5400000">
            <a:off x="2612663" y="-102630"/>
            <a:ext cx="6858000" cy="706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7"/>
          <a:stretch/>
        </p:blipFill>
        <p:spPr>
          <a:xfrm rot="5400000">
            <a:off x="2576442" y="246187"/>
            <a:ext cx="6862977" cy="63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r="10359"/>
          <a:stretch/>
        </p:blipFill>
        <p:spPr>
          <a:xfrm rot="5400000">
            <a:off x="2414783" y="181000"/>
            <a:ext cx="6858000" cy="64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r="13846"/>
          <a:stretch/>
        </p:blipFill>
        <p:spPr>
          <a:xfrm rot="5400000">
            <a:off x="2632732" y="-501183"/>
            <a:ext cx="6858002" cy="78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/>
          <a:stretch/>
        </p:blipFill>
        <p:spPr>
          <a:xfrm>
            <a:off x="703385" y="-10551"/>
            <a:ext cx="10668000" cy="68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4" b="12410"/>
          <a:stretch/>
        </p:blipFill>
        <p:spPr>
          <a:xfrm>
            <a:off x="1611252" y="0"/>
            <a:ext cx="8507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r="22462"/>
          <a:stretch/>
        </p:blipFill>
        <p:spPr>
          <a:xfrm rot="5400000">
            <a:off x="2662731" y="-132892"/>
            <a:ext cx="6866538" cy="71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2" b="14667"/>
          <a:stretch/>
        </p:blipFill>
        <p:spPr>
          <a:xfrm>
            <a:off x="1997611" y="14363"/>
            <a:ext cx="7819389" cy="684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3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/>
          <a:stretch/>
        </p:blipFill>
        <p:spPr>
          <a:xfrm>
            <a:off x="422030" y="0"/>
            <a:ext cx="11242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9073"/>
          <a:stretch/>
        </p:blipFill>
        <p:spPr>
          <a:xfrm>
            <a:off x="0" y="0"/>
            <a:ext cx="12199630" cy="68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0" b="12764"/>
          <a:stretch/>
        </p:blipFill>
        <p:spPr>
          <a:xfrm>
            <a:off x="-4689" y="-14068"/>
            <a:ext cx="12196689" cy="68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2"/>
          <a:stretch/>
        </p:blipFill>
        <p:spPr>
          <a:xfrm>
            <a:off x="179522" y="0"/>
            <a:ext cx="1185558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6"/>
          <a:stretch/>
        </p:blipFill>
        <p:spPr>
          <a:xfrm rot="5400000">
            <a:off x="2602015" y="443933"/>
            <a:ext cx="6858001" cy="597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18</Words>
  <Application>Microsoft Macintosh PowerPoint</Application>
  <PresentationFormat>Widescreen</PresentationFormat>
  <Paragraphs>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Nathanael Taylor</dc:creator>
  <cp:lastModifiedBy>Microsoft Office User</cp:lastModifiedBy>
  <cp:revision>5</cp:revision>
  <dcterms:created xsi:type="dcterms:W3CDTF">2018-08-05T21:36:01Z</dcterms:created>
  <dcterms:modified xsi:type="dcterms:W3CDTF">2018-08-06T00:26:29Z</dcterms:modified>
</cp:coreProperties>
</file>