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375"/>
  </p:normalViewPr>
  <p:slideViewPr>
    <p:cSldViewPr snapToGrid="0" snapToObjects="1">
      <p:cViewPr varScale="1">
        <p:scale>
          <a:sx n="76" d="100"/>
          <a:sy n="76" d="100"/>
        </p:scale>
        <p:origin x="1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384-1B5E-3447-834F-3AA3A5015F2D}" type="datetimeFigureOut">
              <a:rPr lang="en-US" smtClean="0"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2E40-C954-4740-A400-B716BB513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384-1B5E-3447-834F-3AA3A5015F2D}" type="datetimeFigureOut">
              <a:rPr lang="en-US" smtClean="0"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2E40-C954-4740-A400-B716BB513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384-1B5E-3447-834F-3AA3A5015F2D}" type="datetimeFigureOut">
              <a:rPr lang="en-US" smtClean="0"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2E40-C954-4740-A400-B716BB513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384-1B5E-3447-834F-3AA3A5015F2D}" type="datetimeFigureOut">
              <a:rPr lang="en-US" smtClean="0"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2E40-C954-4740-A400-B716BB513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384-1B5E-3447-834F-3AA3A5015F2D}" type="datetimeFigureOut">
              <a:rPr lang="en-US" smtClean="0"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2E40-C954-4740-A400-B716BB513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384-1B5E-3447-834F-3AA3A5015F2D}" type="datetimeFigureOut">
              <a:rPr lang="en-US" smtClean="0"/>
              <a:t>8/5/18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2E40-C954-4740-A400-B716BB513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384-1B5E-3447-834F-3AA3A5015F2D}" type="datetimeFigureOut">
              <a:rPr lang="en-US" smtClean="0"/>
              <a:t>8/5/18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2E40-C954-4740-A400-B716BB513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384-1B5E-3447-834F-3AA3A5015F2D}" type="datetimeFigureOut">
              <a:rPr lang="en-US" smtClean="0"/>
              <a:t>8/5/18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2E40-C954-4740-A400-B716BB513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384-1B5E-3447-834F-3AA3A5015F2D}" type="datetimeFigureOut">
              <a:rPr lang="en-US" smtClean="0"/>
              <a:t>8/5/18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2E40-C954-4740-A400-B716BB513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384-1B5E-3447-834F-3AA3A5015F2D}" type="datetimeFigureOut">
              <a:rPr lang="en-US" smtClean="0"/>
              <a:t>8/5/18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2E40-C954-4740-A400-B716BB513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9384-1B5E-3447-834F-3AA3A5015F2D}" type="datetimeFigureOut">
              <a:rPr lang="en-US" smtClean="0"/>
              <a:t>8/5/18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2E40-C954-4740-A400-B716BB513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79384-1B5E-3447-834F-3AA3A5015F2D}" type="datetimeFigureOut">
              <a:rPr lang="en-US" smtClean="0"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92E40-C954-4740-A400-B716BB513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47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5770" y="1419889"/>
            <a:ext cx="10380470" cy="38779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Camp Evangel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Pounding Mill, Virginia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July 29 – August 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768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0"/>
          <a:stretch/>
        </p:blipFill>
        <p:spPr>
          <a:xfrm>
            <a:off x="576775" y="0"/>
            <a:ext cx="10939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3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3"/>
          <a:stretch/>
        </p:blipFill>
        <p:spPr>
          <a:xfrm rot="5400000">
            <a:off x="2622879" y="-189167"/>
            <a:ext cx="6854511" cy="723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5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0"/>
          <a:stretch/>
        </p:blipFill>
        <p:spPr>
          <a:xfrm rot="5400000">
            <a:off x="2390236" y="341334"/>
            <a:ext cx="6869630" cy="616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6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1" r="27744" b="17948"/>
          <a:stretch/>
        </p:blipFill>
        <p:spPr>
          <a:xfrm>
            <a:off x="1327052" y="0"/>
            <a:ext cx="9124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9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649" b="53641"/>
          <a:stretch/>
        </p:blipFill>
        <p:spPr>
          <a:xfrm>
            <a:off x="449277" y="0"/>
            <a:ext cx="1091742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3" r="24681"/>
          <a:stretch/>
        </p:blipFill>
        <p:spPr>
          <a:xfrm>
            <a:off x="1252919" y="0"/>
            <a:ext cx="9579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/>
          <a:stretch/>
        </p:blipFill>
        <p:spPr>
          <a:xfrm>
            <a:off x="281353" y="0"/>
            <a:ext cx="11503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9" r="19897"/>
          <a:stretch/>
        </p:blipFill>
        <p:spPr>
          <a:xfrm>
            <a:off x="759655" y="1"/>
            <a:ext cx="1070684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2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</Words>
  <Application>Microsoft Macintosh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2018-08-06T00:25:36Z</dcterms:created>
  <dcterms:modified xsi:type="dcterms:W3CDTF">2018-08-06T00:26:20Z</dcterms:modified>
</cp:coreProperties>
</file>